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C498-65F8-CB46-9367-3D3BFEC81AA5}" type="datetimeFigureOut">
              <a:rPr lang="es-ES" smtClean="0"/>
              <a:t>30/3/20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248C-99DC-BD47-A142-751F99431D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26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C498-65F8-CB46-9367-3D3BFEC81AA5}" type="datetimeFigureOut">
              <a:rPr lang="es-ES" smtClean="0"/>
              <a:t>30/3/20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248C-99DC-BD47-A142-751F99431D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75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C498-65F8-CB46-9367-3D3BFEC81AA5}" type="datetimeFigureOut">
              <a:rPr lang="es-ES" smtClean="0"/>
              <a:t>30/3/20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248C-99DC-BD47-A142-751F99431D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63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C498-65F8-CB46-9367-3D3BFEC81AA5}" type="datetimeFigureOut">
              <a:rPr lang="es-ES" smtClean="0"/>
              <a:t>30/3/20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248C-99DC-BD47-A142-751F99431D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97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C498-65F8-CB46-9367-3D3BFEC81AA5}" type="datetimeFigureOut">
              <a:rPr lang="es-ES" smtClean="0"/>
              <a:t>30/3/20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248C-99DC-BD47-A142-751F99431D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62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C498-65F8-CB46-9367-3D3BFEC81AA5}" type="datetimeFigureOut">
              <a:rPr lang="es-ES" smtClean="0"/>
              <a:t>30/3/20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248C-99DC-BD47-A142-751F99431D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68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C498-65F8-CB46-9367-3D3BFEC81AA5}" type="datetimeFigureOut">
              <a:rPr lang="es-ES" smtClean="0"/>
              <a:t>30/3/20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248C-99DC-BD47-A142-751F99431D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90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C498-65F8-CB46-9367-3D3BFEC81AA5}" type="datetimeFigureOut">
              <a:rPr lang="es-ES" smtClean="0"/>
              <a:t>30/3/20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248C-99DC-BD47-A142-751F99431D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44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C498-65F8-CB46-9367-3D3BFEC81AA5}" type="datetimeFigureOut">
              <a:rPr lang="es-ES" smtClean="0"/>
              <a:t>30/3/20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248C-99DC-BD47-A142-751F99431D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07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C498-65F8-CB46-9367-3D3BFEC81AA5}" type="datetimeFigureOut">
              <a:rPr lang="es-ES" smtClean="0"/>
              <a:t>30/3/20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248C-99DC-BD47-A142-751F99431D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69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C498-65F8-CB46-9367-3D3BFEC81AA5}" type="datetimeFigureOut">
              <a:rPr lang="es-ES" smtClean="0"/>
              <a:t>30/3/20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248C-99DC-BD47-A142-751F99431D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04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BC498-65F8-CB46-9367-3D3BFEC81AA5}" type="datetimeFigureOut">
              <a:rPr lang="es-ES" smtClean="0"/>
              <a:t>30/3/20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3248C-99DC-BD47-A142-751F99431D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43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Imagen 3" descr="Captura de pantalla 2020-03-30 a las 14.39.3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t="15169" r="17284" b="11275"/>
          <a:stretch/>
        </p:blipFill>
        <p:spPr>
          <a:xfrm>
            <a:off x="522110" y="635001"/>
            <a:ext cx="7859889" cy="53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7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20-03-30 a las 14.41.4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t="14815" r="14889" b="9671"/>
          <a:stretch/>
        </p:blipFill>
        <p:spPr>
          <a:xfrm>
            <a:off x="550333" y="677333"/>
            <a:ext cx="8113889" cy="5517445"/>
          </a:xfrm>
        </p:spPr>
      </p:pic>
    </p:spTree>
    <p:extLst>
      <p:ext uri="{BB962C8B-B14F-4D97-AF65-F5344CB8AC3E}">
        <p14:creationId xmlns:p14="http://schemas.microsoft.com/office/powerpoint/2010/main" val="311460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20-03-30 a las 14.41.5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t="15637" r="15792" b="9671"/>
          <a:stretch/>
        </p:blipFill>
        <p:spPr>
          <a:xfrm>
            <a:off x="460008" y="606779"/>
            <a:ext cx="8020770" cy="5588000"/>
          </a:xfrm>
        </p:spPr>
      </p:pic>
    </p:spTree>
    <p:extLst>
      <p:ext uri="{BB962C8B-B14F-4D97-AF65-F5344CB8AC3E}">
        <p14:creationId xmlns:p14="http://schemas.microsoft.com/office/powerpoint/2010/main" val="341062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20-03-30 a las 14.42.1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t="14197" r="14891" b="8642"/>
          <a:stretch/>
        </p:blipFill>
        <p:spPr>
          <a:xfrm>
            <a:off x="310444" y="347307"/>
            <a:ext cx="8569131" cy="6007055"/>
          </a:xfrm>
        </p:spPr>
      </p:pic>
    </p:spTree>
    <p:extLst>
      <p:ext uri="{BB962C8B-B14F-4D97-AF65-F5344CB8AC3E}">
        <p14:creationId xmlns:p14="http://schemas.microsoft.com/office/powerpoint/2010/main" val="130264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20-03-30 a las 14.42.3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14816" r="15406" b="8642"/>
          <a:stretch/>
        </p:blipFill>
        <p:spPr>
          <a:xfrm>
            <a:off x="451556" y="402046"/>
            <a:ext cx="8274802" cy="5863288"/>
          </a:xfrm>
        </p:spPr>
      </p:pic>
    </p:spTree>
    <p:extLst>
      <p:ext uri="{BB962C8B-B14F-4D97-AF65-F5344CB8AC3E}">
        <p14:creationId xmlns:p14="http://schemas.microsoft.com/office/powerpoint/2010/main" val="3495611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 Capitan Retamar</dc:creator>
  <cp:lastModifiedBy>Marina Capitan Retamar</cp:lastModifiedBy>
  <cp:revision>2</cp:revision>
  <dcterms:created xsi:type="dcterms:W3CDTF">2020-03-30T13:45:31Z</dcterms:created>
  <dcterms:modified xsi:type="dcterms:W3CDTF">2020-03-30T14:04:15Z</dcterms:modified>
</cp:coreProperties>
</file>